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rlito" charset="1" panose="020F0502020204030204"/>
      <p:regular r:id="rId10"/>
    </p:embeddedFont>
    <p:embeddedFont>
      <p:font typeface="Carlito Bold" charset="1" panose="020F0502020204030204"/>
      <p:regular r:id="rId11"/>
    </p:embeddedFont>
    <p:embeddedFont>
      <p:font typeface="Carlito Italics" charset="1" panose="020F0502020204030204"/>
      <p:regular r:id="rId12"/>
    </p:embeddedFont>
    <p:embeddedFont>
      <p:font typeface="Carlito Bold Italics" charset="1" panose="020F0502020204030204"/>
      <p:regular r:id="rId13"/>
    </p:embeddedFont>
    <p:embeddedFont>
      <p:font typeface="Radley" charset="1" panose="00000500000000000000"/>
      <p:regular r:id="rId14"/>
    </p:embeddedFont>
    <p:embeddedFont>
      <p:font typeface="Radley Italics" charset="1" panose="000005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png>
</file>

<file path=ppt/media/image13.sv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4F1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986138" y="1105757"/>
            <a:ext cx="11822045" cy="0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742303" y="8586508"/>
            <a:ext cx="16803394" cy="34583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986138" y="2075759"/>
            <a:ext cx="14315724" cy="4861212"/>
            <a:chOff x="0" y="0"/>
            <a:chExt cx="19087631" cy="648161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2089235" y="161925"/>
              <a:ext cx="14909162" cy="910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2"/>
                </a:lnSpc>
              </a:pPr>
              <a:r>
                <a:rPr lang="en-US" sz="5321" spc="-106">
                  <a:solidFill>
                    <a:srgbClr val="9B4819"/>
                  </a:solidFill>
                  <a:latin typeface="Radley Bold Italics"/>
                </a:rPr>
                <a:t>Jocya AGON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646531"/>
              <a:ext cx="19087631" cy="48350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3342"/>
                </a:lnSpc>
              </a:pPr>
              <a:r>
                <a:rPr lang="en-US" sz="14991" spc="-299" u="none">
                  <a:solidFill>
                    <a:srgbClr val="000000"/>
                  </a:solidFill>
                  <a:latin typeface="Radley Bold"/>
                </a:rPr>
                <a:t>Présentation </a:t>
              </a:r>
            </a:p>
            <a:p>
              <a:pPr algn="ctr" marL="0" indent="0" lvl="0">
                <a:lnSpc>
                  <a:spcPts val="13342"/>
                </a:lnSpc>
              </a:pPr>
              <a:r>
                <a:rPr lang="en-US" sz="14991" spc="-299" u="none">
                  <a:solidFill>
                    <a:srgbClr val="000000"/>
                  </a:solidFill>
                  <a:latin typeface="Radley Bold Italics"/>
                </a:rPr>
                <a:t>Projet CCP1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5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5294449" y="3832120"/>
            <a:ext cx="4485257" cy="4862595"/>
            <a:chOff x="0" y="0"/>
            <a:chExt cx="585724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572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857240">
                  <a:moveTo>
                    <a:pt x="2928620" y="0"/>
                  </a:moveTo>
                  <a:lnTo>
                    <a:pt x="2928620" y="0"/>
                  </a:lnTo>
                  <a:cubicBezTo>
                    <a:pt x="4546600" y="0"/>
                    <a:pt x="5857240" y="1310640"/>
                    <a:pt x="5857240" y="2928620"/>
                  </a:cubicBezTo>
                  <a:lnTo>
                    <a:pt x="5857240" y="6350000"/>
                  </a:lnTo>
                  <a:lnTo>
                    <a:pt x="585724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928620"/>
                  </a:lnTo>
                  <a:cubicBezTo>
                    <a:pt x="0" y="1310640"/>
                    <a:pt x="1310640" y="0"/>
                    <a:pt x="2928620" y="0"/>
                  </a:cubicBezTo>
                  <a:close/>
                </a:path>
              </a:pathLst>
            </a:custGeom>
            <a:blipFill>
              <a:blip r:embed="rId2"/>
              <a:stretch>
                <a:fillRect l="-819" t="-10985" r="-7966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2239835"/>
            <a:ext cx="4082108" cy="8047165"/>
            <a:chOff x="0" y="0"/>
            <a:chExt cx="5442810" cy="10729554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31112" t="0" r="35069" b="0"/>
            <a:stretch>
              <a:fillRect/>
            </a:stretch>
          </p:blipFill>
          <p:spPr>
            <a:xfrm flipH="false" flipV="false">
              <a:off x="0" y="0"/>
              <a:ext cx="5442810" cy="10729554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4496282" y="591646"/>
            <a:ext cx="4082108" cy="4790915"/>
            <a:chOff x="0" y="0"/>
            <a:chExt cx="5442810" cy="6387887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31932" t="740" r="13205" b="2678"/>
            <a:stretch>
              <a:fillRect/>
            </a:stretch>
          </p:blipFill>
          <p:spPr>
            <a:xfrm flipH="false" flipV="false">
              <a:off x="0" y="0"/>
              <a:ext cx="5442810" cy="6387887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9144000" y="5496861"/>
            <a:ext cx="8321734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0"/>
              </a:lnSpc>
            </a:pPr>
            <a:r>
              <a:rPr lang="en-US" sz="15000">
                <a:solidFill>
                  <a:srgbClr val="F4F1E8"/>
                </a:solidFill>
                <a:latin typeface="Radley"/>
              </a:rPr>
              <a:t>Javascript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5294449" y="0"/>
            <a:ext cx="5903777" cy="2239835"/>
            <a:chOff x="0" y="0"/>
            <a:chExt cx="7871703" cy="2986446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5"/>
            <a:srcRect l="0" t="4274" r="0" b="38816"/>
            <a:stretch>
              <a:fillRect/>
            </a:stretch>
          </p:blipFill>
          <p:spPr>
            <a:xfrm flipH="false" flipV="false">
              <a:off x="0" y="0"/>
              <a:ext cx="7871703" cy="2986446"/>
            </a:xfrm>
            <a:prstGeom prst="rect">
              <a:avLst/>
            </a:prstGeom>
          </p:spPr>
        </p:pic>
      </p:grpSp>
      <p:sp>
        <p:nvSpPr>
          <p:cNvPr name="AutoShape 11" id="11"/>
          <p:cNvSpPr/>
          <p:nvPr/>
        </p:nvSpPr>
        <p:spPr>
          <a:xfrm>
            <a:off x="10297410" y="3801852"/>
            <a:ext cx="3513819" cy="0"/>
          </a:xfrm>
          <a:prstGeom prst="line">
            <a:avLst/>
          </a:prstGeom>
          <a:ln cap="flat" w="28575">
            <a:solidFill>
              <a:srgbClr val="F4F1E8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629369" y="701877"/>
            <a:ext cx="798662" cy="797357"/>
            <a:chOff x="0" y="0"/>
            <a:chExt cx="1064883" cy="106314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64883" cy="1063142"/>
            </a:xfrm>
            <a:custGeom>
              <a:avLst/>
              <a:gdLst/>
              <a:ahLst/>
              <a:cxnLst/>
              <a:rect r="r" b="b" t="t" l="l"/>
              <a:pathLst>
                <a:path h="1063142" w="1064883">
                  <a:moveTo>
                    <a:pt x="0" y="0"/>
                  </a:moveTo>
                  <a:lnTo>
                    <a:pt x="1064883" y="0"/>
                  </a:lnTo>
                  <a:lnTo>
                    <a:pt x="1064883" y="1063142"/>
                  </a:lnTo>
                  <a:lnTo>
                    <a:pt x="0" y="10631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-81" r="0" b="-81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247805" y="17016"/>
              <a:ext cx="309823" cy="784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75"/>
                </a:lnSpc>
                <a:spcBef>
                  <a:spcPct val="0"/>
                </a:spcBef>
              </a:pPr>
              <a:r>
                <a:rPr lang="en-US" sz="3553" spc="-71">
                  <a:solidFill>
                    <a:srgbClr val="9B4819"/>
                  </a:solidFill>
                  <a:latin typeface="Radley Bold Italics"/>
                </a:rPr>
                <a:t>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515937" y="188188"/>
              <a:ext cx="309823" cy="784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75"/>
                </a:lnSpc>
                <a:spcBef>
                  <a:spcPct val="0"/>
                </a:spcBef>
              </a:pPr>
              <a:r>
                <a:rPr lang="en-US" sz="3553" spc="-71">
                  <a:solidFill>
                    <a:srgbClr val="9B4819"/>
                  </a:solidFill>
                  <a:latin typeface="Radley Bold Italics"/>
                </a:rPr>
                <a:t>R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028700" y="6016414"/>
            <a:ext cx="4570320" cy="4254553"/>
          </a:xfrm>
          <a:custGeom>
            <a:avLst/>
            <a:gdLst/>
            <a:ahLst/>
            <a:cxnLst/>
            <a:rect r="r" b="b" t="t" l="l"/>
            <a:pathLst>
              <a:path h="4254553" w="4570320">
                <a:moveTo>
                  <a:pt x="0" y="0"/>
                </a:moveTo>
                <a:lnTo>
                  <a:pt x="4570320" y="0"/>
                </a:lnTo>
                <a:lnTo>
                  <a:pt x="4570320" y="4254553"/>
                </a:lnTo>
                <a:lnTo>
                  <a:pt x="0" y="42545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3701299" y="2358814"/>
            <a:ext cx="6802487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1000"/>
              </a:lnSpc>
              <a:spcBef>
                <a:spcPct val="0"/>
              </a:spcBef>
            </a:pPr>
            <a:r>
              <a:rPr lang="en-US" sz="15000">
                <a:solidFill>
                  <a:srgbClr val="F4F1E8"/>
                </a:solidFill>
                <a:latin typeface="Radley Italics"/>
              </a:rPr>
              <a:t>Element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855491" y="872608"/>
            <a:ext cx="12254674" cy="0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0" y="1866517"/>
            <a:ext cx="18288000" cy="8350731"/>
          </a:xfrm>
          <a:custGeom>
            <a:avLst/>
            <a:gdLst/>
            <a:ahLst/>
            <a:cxnLst/>
            <a:rect r="r" b="b" t="t" l="l"/>
            <a:pathLst>
              <a:path h="8350731" w="18288000">
                <a:moveTo>
                  <a:pt x="0" y="0"/>
                </a:moveTo>
                <a:lnTo>
                  <a:pt x="18288000" y="0"/>
                </a:lnTo>
                <a:lnTo>
                  <a:pt x="18288000" y="8350731"/>
                </a:lnTo>
                <a:lnTo>
                  <a:pt x="0" y="8350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2151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63083"/>
            <a:ext cx="5189926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20"/>
              </a:lnSpc>
            </a:pPr>
            <a:r>
              <a:rPr lang="en-US" sz="2850">
                <a:solidFill>
                  <a:srgbClr val="9B4819"/>
                </a:solidFill>
                <a:latin typeface="Radley"/>
              </a:rPr>
              <a:t>Element Text rotate Javascript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4F1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986138" y="1105757"/>
            <a:ext cx="11822045" cy="0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742303" y="8586508"/>
            <a:ext cx="16803394" cy="34583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986138" y="2075759"/>
            <a:ext cx="14315724" cy="4861212"/>
            <a:chOff x="0" y="0"/>
            <a:chExt cx="19087631" cy="648161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2089235" y="161925"/>
              <a:ext cx="14909162" cy="910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2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646531"/>
              <a:ext cx="19087631" cy="48350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342"/>
                </a:lnSpc>
              </a:pPr>
              <a:r>
                <a:rPr lang="en-US" sz="14991" spc="-299">
                  <a:solidFill>
                    <a:srgbClr val="000000"/>
                  </a:solidFill>
                  <a:latin typeface="Radley Bold"/>
                </a:rPr>
                <a:t>Merci  </a:t>
              </a:r>
            </a:p>
            <a:p>
              <a:pPr algn="ctr" marL="0" indent="0" lvl="0">
                <a:lnSpc>
                  <a:spcPts val="13342"/>
                </a:lnSpc>
              </a:pPr>
              <a:r>
                <a:rPr lang="en-US" sz="14991" spc="-299">
                  <a:solidFill>
                    <a:srgbClr val="000000"/>
                  </a:solidFill>
                  <a:latin typeface="Radley Bold Italics"/>
                </a:rPr>
                <a:t>d’avoir suivi!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776385"/>
            <a:ext cx="7539594" cy="1004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40"/>
              </a:lnSpc>
              <a:spcBef>
                <a:spcPct val="0"/>
              </a:spcBef>
            </a:pPr>
            <a:r>
              <a:rPr lang="en-US" sz="7000">
                <a:solidFill>
                  <a:srgbClr val="9B4819"/>
                </a:solidFill>
                <a:latin typeface="Radley"/>
              </a:rPr>
              <a:t>Sommaire</a:t>
            </a:r>
          </a:p>
        </p:txBody>
      </p:sp>
      <p:sp>
        <p:nvSpPr>
          <p:cNvPr name="AutoShape 3" id="3"/>
          <p:cNvSpPr/>
          <p:nvPr/>
        </p:nvSpPr>
        <p:spPr>
          <a:xfrm>
            <a:off x="3601381" y="1091683"/>
            <a:ext cx="12585864" cy="0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863083"/>
            <a:ext cx="2441068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0"/>
              </a:lnSpc>
            </a:pPr>
            <a:r>
              <a:rPr lang="en-US" sz="2475">
                <a:solidFill>
                  <a:srgbClr val="000000"/>
                </a:solidFill>
                <a:latin typeface="Radley Italics"/>
              </a:rPr>
              <a:t>Avany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192187" y="8064767"/>
            <a:ext cx="18697290" cy="2321868"/>
            <a:chOff x="0" y="0"/>
            <a:chExt cx="24929720" cy="3095824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15155" r="0" b="66216"/>
            <a:stretch>
              <a:fillRect/>
            </a:stretch>
          </p:blipFill>
          <p:spPr>
            <a:xfrm flipH="false" flipV="false">
              <a:off x="0" y="0"/>
              <a:ext cx="24929720" cy="3095824"/>
            </a:xfrm>
            <a:prstGeom prst="rect">
              <a:avLst/>
            </a:prstGeom>
          </p:spPr>
        </p:pic>
      </p:grp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5386661" y="2978483"/>
          <a:ext cx="7539594" cy="4330033"/>
        </p:xfrm>
        <a:graphic>
          <a:graphicData uri="http://schemas.openxmlformats.org/drawingml/2006/table">
            <a:tbl>
              <a:tblPr/>
              <a:tblGrid>
                <a:gridCol w="1068811"/>
                <a:gridCol w="6470783"/>
              </a:tblGrid>
              <a:tr h="10825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9B4819"/>
                          </a:solidFill>
                          <a:latin typeface="Radley Bold Italics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spc="139">
                          <a:solidFill>
                            <a:srgbClr val="000000"/>
                          </a:solidFill>
                          <a:latin typeface="Carlito"/>
                        </a:rPr>
                        <a:t>MAQUETTE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825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9B4819"/>
                          </a:solidFill>
                          <a:latin typeface="Radley Bold Italics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spc="139">
                          <a:solidFill>
                            <a:srgbClr val="000000"/>
                          </a:solidFill>
                          <a:latin typeface="Carlito"/>
                        </a:rPr>
                        <a:t>UN ÉLÉMENT DE LA STATIQUE DU SITE (CSS)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825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9B4819"/>
                          </a:solidFill>
                          <a:latin typeface="Radley Bold Italics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spc="139">
                          <a:solidFill>
                            <a:srgbClr val="000000"/>
                          </a:solidFill>
                          <a:latin typeface="Carlito"/>
                        </a:rPr>
                        <a:t>UN ÉLÉMENT DYNAMIQUE ( JAVASCRIPT)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825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9B4819"/>
                          </a:solidFill>
                          <a:latin typeface="Radley Bold Italics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spc="139">
                          <a:solidFill>
                            <a:srgbClr val="000000"/>
                          </a:solidFill>
                          <a:latin typeface="Carlito"/>
                        </a:rPr>
                        <a:t>PRÉSENTATION DE L’ENVIRONNEMENT DE TRAVAIL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BD8F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5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5294449" y="3832120"/>
            <a:ext cx="4485257" cy="4862595"/>
            <a:chOff x="0" y="0"/>
            <a:chExt cx="585724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572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857240">
                  <a:moveTo>
                    <a:pt x="2928620" y="0"/>
                  </a:moveTo>
                  <a:lnTo>
                    <a:pt x="2928620" y="0"/>
                  </a:lnTo>
                  <a:cubicBezTo>
                    <a:pt x="4546600" y="0"/>
                    <a:pt x="5857240" y="1310640"/>
                    <a:pt x="5857240" y="2928620"/>
                  </a:cubicBezTo>
                  <a:lnTo>
                    <a:pt x="5857240" y="6350000"/>
                  </a:lnTo>
                  <a:lnTo>
                    <a:pt x="585724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928620"/>
                  </a:lnTo>
                  <a:cubicBezTo>
                    <a:pt x="0" y="1310640"/>
                    <a:pt x="1310640" y="0"/>
                    <a:pt x="2928620" y="0"/>
                  </a:cubicBezTo>
                  <a:close/>
                </a:path>
              </a:pathLst>
            </a:custGeom>
            <a:blipFill>
              <a:blip r:embed="rId2"/>
              <a:stretch>
                <a:fillRect l="-819" t="-10985" r="-7966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2239835"/>
            <a:ext cx="4082108" cy="8047165"/>
            <a:chOff x="0" y="0"/>
            <a:chExt cx="5442810" cy="10729554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31112" t="0" r="35069" b="0"/>
            <a:stretch>
              <a:fillRect/>
            </a:stretch>
          </p:blipFill>
          <p:spPr>
            <a:xfrm flipH="false" flipV="false">
              <a:off x="0" y="0"/>
              <a:ext cx="5442810" cy="10729554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4496282" y="591646"/>
            <a:ext cx="4082108" cy="4790915"/>
            <a:chOff x="0" y="0"/>
            <a:chExt cx="5442810" cy="6387887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31932" t="740" r="13205" b="2678"/>
            <a:stretch>
              <a:fillRect/>
            </a:stretch>
          </p:blipFill>
          <p:spPr>
            <a:xfrm flipH="false" flipV="false">
              <a:off x="0" y="0"/>
              <a:ext cx="5442810" cy="6387887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9144000" y="5496861"/>
            <a:ext cx="8321734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0"/>
              </a:lnSpc>
            </a:pPr>
            <a:r>
              <a:rPr lang="en-US" sz="15000">
                <a:solidFill>
                  <a:srgbClr val="F4F1E8"/>
                </a:solidFill>
                <a:latin typeface="Radley"/>
              </a:rPr>
              <a:t>Figma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5294449" y="0"/>
            <a:ext cx="5903777" cy="2239835"/>
            <a:chOff x="0" y="0"/>
            <a:chExt cx="7871703" cy="2986446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5"/>
            <a:srcRect l="0" t="4274" r="0" b="38816"/>
            <a:stretch>
              <a:fillRect/>
            </a:stretch>
          </p:blipFill>
          <p:spPr>
            <a:xfrm flipH="false" flipV="false">
              <a:off x="0" y="0"/>
              <a:ext cx="7871703" cy="2986446"/>
            </a:xfrm>
            <a:prstGeom prst="rect">
              <a:avLst/>
            </a:prstGeom>
          </p:spPr>
        </p:pic>
      </p:grpSp>
      <p:sp>
        <p:nvSpPr>
          <p:cNvPr name="AutoShape 11" id="11"/>
          <p:cNvSpPr/>
          <p:nvPr/>
        </p:nvSpPr>
        <p:spPr>
          <a:xfrm>
            <a:off x="11771801" y="3787564"/>
            <a:ext cx="2039428" cy="14288"/>
          </a:xfrm>
          <a:prstGeom prst="line">
            <a:avLst/>
          </a:prstGeom>
          <a:ln cap="flat" w="28575">
            <a:solidFill>
              <a:srgbClr val="F4F1E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6016414"/>
            <a:ext cx="4570320" cy="4254553"/>
          </a:xfrm>
          <a:custGeom>
            <a:avLst/>
            <a:gdLst/>
            <a:ahLst/>
            <a:cxnLst/>
            <a:rect r="r" b="b" t="t" l="l"/>
            <a:pathLst>
              <a:path h="4254553" w="4570320">
                <a:moveTo>
                  <a:pt x="0" y="0"/>
                </a:moveTo>
                <a:lnTo>
                  <a:pt x="4570320" y="0"/>
                </a:lnTo>
                <a:lnTo>
                  <a:pt x="4570320" y="4254553"/>
                </a:lnTo>
                <a:lnTo>
                  <a:pt x="0" y="425455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701299" y="2358814"/>
            <a:ext cx="8539626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1000"/>
              </a:lnSpc>
              <a:spcBef>
                <a:spcPct val="0"/>
              </a:spcBef>
            </a:pPr>
            <a:r>
              <a:rPr lang="en-US" sz="15000">
                <a:solidFill>
                  <a:srgbClr val="F4F1E8"/>
                </a:solidFill>
                <a:latin typeface="Radley Italics"/>
              </a:rPr>
              <a:t>Maquette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932571" y="1091683"/>
            <a:ext cx="12254674" cy="0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5357086" y="1091683"/>
            <a:ext cx="12930914" cy="9195317"/>
          </a:xfrm>
          <a:custGeom>
            <a:avLst/>
            <a:gdLst/>
            <a:ahLst/>
            <a:cxnLst/>
            <a:rect r="r" b="b" t="t" l="l"/>
            <a:pathLst>
              <a:path h="9195317" w="12930914">
                <a:moveTo>
                  <a:pt x="0" y="0"/>
                </a:moveTo>
                <a:lnTo>
                  <a:pt x="12930914" y="0"/>
                </a:lnTo>
                <a:lnTo>
                  <a:pt x="12930914" y="9195317"/>
                </a:lnTo>
                <a:lnTo>
                  <a:pt x="0" y="91953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63083"/>
            <a:ext cx="2701494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0"/>
              </a:lnSpc>
              <a:spcBef>
                <a:spcPct val="0"/>
              </a:spcBef>
            </a:pPr>
            <a:r>
              <a:rPr lang="en-US" sz="2850">
                <a:solidFill>
                  <a:srgbClr val="9B4819"/>
                </a:solidFill>
                <a:latin typeface="Radley"/>
              </a:rPr>
              <a:t>Maquette ( Accueil)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932571" y="1091683"/>
            <a:ext cx="12254674" cy="0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6852926" y="769194"/>
            <a:ext cx="433466" cy="668073"/>
            <a:chOff x="0" y="0"/>
            <a:chExt cx="577955" cy="89076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66675"/>
              <a:ext cx="309823" cy="786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75"/>
                </a:lnSpc>
                <a:spcBef>
                  <a:spcPct val="0"/>
                </a:spcBef>
              </a:pPr>
              <a:r>
                <a:rPr lang="en-US" sz="3553" spc="-71">
                  <a:solidFill>
                    <a:srgbClr val="F4F1E8"/>
                  </a:solidFill>
                  <a:latin typeface="Radley Bold Italics"/>
                </a:rPr>
                <a:t>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68132" y="104497"/>
              <a:ext cx="309823" cy="786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75"/>
                </a:lnSpc>
                <a:spcBef>
                  <a:spcPct val="0"/>
                </a:spcBef>
              </a:pPr>
              <a:r>
                <a:rPr lang="en-US" sz="3553" spc="-71">
                  <a:solidFill>
                    <a:srgbClr val="F4F1E8"/>
                  </a:solidFill>
                  <a:latin typeface="Radley Bold Italics"/>
                </a:rPr>
                <a:t>R</a:t>
              </a:r>
            </a:p>
          </p:txBody>
        </p:sp>
      </p:grpSp>
      <p:sp>
        <p:nvSpPr>
          <p:cNvPr name="AutoShape 6" id="6"/>
          <p:cNvSpPr/>
          <p:nvPr/>
        </p:nvSpPr>
        <p:spPr>
          <a:xfrm flipV="true">
            <a:off x="12183979" y="6662361"/>
            <a:ext cx="4882404" cy="10426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V="true">
            <a:off x="12183999" y="4408254"/>
            <a:ext cx="4882404" cy="10426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5373323" y="1103230"/>
            <a:ext cx="12914677" cy="9183770"/>
          </a:xfrm>
          <a:custGeom>
            <a:avLst/>
            <a:gdLst/>
            <a:ahLst/>
            <a:cxnLst/>
            <a:rect r="r" b="b" t="t" l="l"/>
            <a:pathLst>
              <a:path h="9183770" w="12914677">
                <a:moveTo>
                  <a:pt x="0" y="0"/>
                </a:moveTo>
                <a:lnTo>
                  <a:pt x="12914677" y="0"/>
                </a:lnTo>
                <a:lnTo>
                  <a:pt x="12914677" y="9183770"/>
                </a:lnTo>
                <a:lnTo>
                  <a:pt x="0" y="91837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863083"/>
            <a:ext cx="2701494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0"/>
              </a:lnSpc>
              <a:spcBef>
                <a:spcPct val="0"/>
              </a:spcBef>
            </a:pPr>
            <a:r>
              <a:rPr lang="en-US" sz="2850">
                <a:solidFill>
                  <a:srgbClr val="9B4819"/>
                </a:solidFill>
                <a:latin typeface="Radley"/>
              </a:rPr>
              <a:t>Maquettte (A propos)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932571" y="1091683"/>
            <a:ext cx="12254674" cy="0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5357086" y="1091683"/>
            <a:ext cx="12930914" cy="9195317"/>
          </a:xfrm>
          <a:custGeom>
            <a:avLst/>
            <a:gdLst/>
            <a:ahLst/>
            <a:cxnLst/>
            <a:rect r="r" b="b" t="t" l="l"/>
            <a:pathLst>
              <a:path h="9195317" w="12930914">
                <a:moveTo>
                  <a:pt x="0" y="0"/>
                </a:moveTo>
                <a:lnTo>
                  <a:pt x="12930914" y="0"/>
                </a:lnTo>
                <a:lnTo>
                  <a:pt x="12930914" y="9195317"/>
                </a:lnTo>
                <a:lnTo>
                  <a:pt x="0" y="91953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63083"/>
            <a:ext cx="2701494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0"/>
              </a:lnSpc>
              <a:spcBef>
                <a:spcPct val="0"/>
              </a:spcBef>
            </a:pPr>
            <a:r>
              <a:rPr lang="en-US" sz="2850">
                <a:solidFill>
                  <a:srgbClr val="9B4819"/>
                </a:solidFill>
                <a:latin typeface="Radley"/>
              </a:rPr>
              <a:t>Maquette (compétences)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932571" y="1091683"/>
            <a:ext cx="12254674" cy="0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5357086" y="1091683"/>
            <a:ext cx="12930914" cy="9195317"/>
          </a:xfrm>
          <a:custGeom>
            <a:avLst/>
            <a:gdLst/>
            <a:ahLst/>
            <a:cxnLst/>
            <a:rect r="r" b="b" t="t" l="l"/>
            <a:pathLst>
              <a:path h="9195317" w="12930914">
                <a:moveTo>
                  <a:pt x="0" y="0"/>
                </a:moveTo>
                <a:lnTo>
                  <a:pt x="12930914" y="0"/>
                </a:lnTo>
                <a:lnTo>
                  <a:pt x="12930914" y="9195317"/>
                </a:lnTo>
                <a:lnTo>
                  <a:pt x="0" y="91953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63083"/>
            <a:ext cx="2701494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0"/>
              </a:lnSpc>
              <a:spcBef>
                <a:spcPct val="0"/>
              </a:spcBef>
            </a:pPr>
            <a:r>
              <a:rPr lang="en-US" sz="2850">
                <a:solidFill>
                  <a:srgbClr val="9B4819"/>
                </a:solidFill>
                <a:latin typeface="Radley"/>
              </a:rPr>
              <a:t>Maquette ( contact)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5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5294449" y="3832120"/>
            <a:ext cx="4485257" cy="4862595"/>
            <a:chOff x="0" y="0"/>
            <a:chExt cx="585724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572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857240">
                  <a:moveTo>
                    <a:pt x="2928620" y="0"/>
                  </a:moveTo>
                  <a:lnTo>
                    <a:pt x="2928620" y="0"/>
                  </a:lnTo>
                  <a:cubicBezTo>
                    <a:pt x="4546600" y="0"/>
                    <a:pt x="5857240" y="1310640"/>
                    <a:pt x="5857240" y="2928620"/>
                  </a:cubicBezTo>
                  <a:lnTo>
                    <a:pt x="5857240" y="6350000"/>
                  </a:lnTo>
                  <a:lnTo>
                    <a:pt x="585724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928620"/>
                  </a:lnTo>
                  <a:cubicBezTo>
                    <a:pt x="0" y="1310640"/>
                    <a:pt x="1310640" y="0"/>
                    <a:pt x="2928620" y="0"/>
                  </a:cubicBezTo>
                  <a:close/>
                </a:path>
              </a:pathLst>
            </a:custGeom>
            <a:blipFill>
              <a:blip r:embed="rId2"/>
              <a:stretch>
                <a:fillRect l="-819" t="-10985" r="-7966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2239835"/>
            <a:ext cx="4082108" cy="8047165"/>
            <a:chOff x="0" y="0"/>
            <a:chExt cx="5442810" cy="10729554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31112" t="0" r="35069" b="0"/>
            <a:stretch>
              <a:fillRect/>
            </a:stretch>
          </p:blipFill>
          <p:spPr>
            <a:xfrm flipH="false" flipV="false">
              <a:off x="0" y="0"/>
              <a:ext cx="5442810" cy="10729554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4496282" y="591646"/>
            <a:ext cx="4082108" cy="4790915"/>
            <a:chOff x="0" y="0"/>
            <a:chExt cx="5442810" cy="6387887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31932" t="740" r="13205" b="2678"/>
            <a:stretch>
              <a:fillRect/>
            </a:stretch>
          </p:blipFill>
          <p:spPr>
            <a:xfrm flipH="false" flipV="false">
              <a:off x="0" y="0"/>
              <a:ext cx="5442810" cy="6387887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9144000" y="5496861"/>
            <a:ext cx="8321734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000"/>
              </a:lnSpc>
            </a:pPr>
            <a:r>
              <a:rPr lang="en-US" sz="15000">
                <a:solidFill>
                  <a:srgbClr val="F4F1E8"/>
                </a:solidFill>
                <a:latin typeface="Radley"/>
              </a:rPr>
              <a:t>CSS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5294449" y="0"/>
            <a:ext cx="5903777" cy="2239835"/>
            <a:chOff x="0" y="0"/>
            <a:chExt cx="7871703" cy="2986446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5"/>
            <a:srcRect l="0" t="4274" r="0" b="38816"/>
            <a:stretch>
              <a:fillRect/>
            </a:stretch>
          </p:blipFill>
          <p:spPr>
            <a:xfrm flipH="false" flipV="false">
              <a:off x="0" y="0"/>
              <a:ext cx="7871703" cy="2986446"/>
            </a:xfrm>
            <a:prstGeom prst="rect">
              <a:avLst/>
            </a:prstGeom>
          </p:spPr>
        </p:pic>
      </p:grpSp>
      <p:sp>
        <p:nvSpPr>
          <p:cNvPr name="AutoShape 11" id="11"/>
          <p:cNvSpPr/>
          <p:nvPr/>
        </p:nvSpPr>
        <p:spPr>
          <a:xfrm>
            <a:off x="10297410" y="3801852"/>
            <a:ext cx="3513819" cy="0"/>
          </a:xfrm>
          <a:prstGeom prst="line">
            <a:avLst/>
          </a:prstGeom>
          <a:ln cap="flat" w="28575">
            <a:solidFill>
              <a:srgbClr val="F4F1E8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629369" y="701877"/>
            <a:ext cx="798662" cy="797357"/>
            <a:chOff x="0" y="0"/>
            <a:chExt cx="1064883" cy="106314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64883" cy="1063142"/>
            </a:xfrm>
            <a:custGeom>
              <a:avLst/>
              <a:gdLst/>
              <a:ahLst/>
              <a:cxnLst/>
              <a:rect r="r" b="b" t="t" l="l"/>
              <a:pathLst>
                <a:path h="1063142" w="1064883">
                  <a:moveTo>
                    <a:pt x="0" y="0"/>
                  </a:moveTo>
                  <a:lnTo>
                    <a:pt x="1064883" y="0"/>
                  </a:lnTo>
                  <a:lnTo>
                    <a:pt x="1064883" y="1063142"/>
                  </a:lnTo>
                  <a:lnTo>
                    <a:pt x="0" y="10631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-81" r="0" b="-81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247805" y="17016"/>
              <a:ext cx="309823" cy="784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75"/>
                </a:lnSpc>
                <a:spcBef>
                  <a:spcPct val="0"/>
                </a:spcBef>
              </a:pPr>
              <a:r>
                <a:rPr lang="en-US" sz="3553" spc="-71">
                  <a:solidFill>
                    <a:srgbClr val="9B4819"/>
                  </a:solidFill>
                  <a:latin typeface="Radley Bold Italics"/>
                </a:rPr>
                <a:t>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515937" y="188188"/>
              <a:ext cx="309823" cy="784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75"/>
                </a:lnSpc>
                <a:spcBef>
                  <a:spcPct val="0"/>
                </a:spcBef>
              </a:pPr>
              <a:r>
                <a:rPr lang="en-US" sz="3553" spc="-71">
                  <a:solidFill>
                    <a:srgbClr val="9B4819"/>
                  </a:solidFill>
                  <a:latin typeface="Radley Bold Italics"/>
                </a:rPr>
                <a:t>R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028700" y="6016414"/>
            <a:ext cx="4570320" cy="4254553"/>
          </a:xfrm>
          <a:custGeom>
            <a:avLst/>
            <a:gdLst/>
            <a:ahLst/>
            <a:cxnLst/>
            <a:rect r="r" b="b" t="t" l="l"/>
            <a:pathLst>
              <a:path h="4254553" w="4570320">
                <a:moveTo>
                  <a:pt x="0" y="0"/>
                </a:moveTo>
                <a:lnTo>
                  <a:pt x="4570320" y="0"/>
                </a:lnTo>
                <a:lnTo>
                  <a:pt x="4570320" y="4254553"/>
                </a:lnTo>
                <a:lnTo>
                  <a:pt x="0" y="42545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3701299" y="2358814"/>
            <a:ext cx="7188595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1000"/>
              </a:lnSpc>
              <a:spcBef>
                <a:spcPct val="0"/>
              </a:spcBef>
            </a:pPr>
            <a:r>
              <a:rPr lang="en-US" sz="15000">
                <a:solidFill>
                  <a:srgbClr val="F4F1E8"/>
                </a:solidFill>
                <a:latin typeface="Radley Italics"/>
              </a:rPr>
              <a:t>Element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932571" y="1091683"/>
            <a:ext cx="12254674" cy="0"/>
          </a:xfrm>
          <a:prstGeom prst="line">
            <a:avLst/>
          </a:prstGeom>
          <a:ln cap="flat" w="19050">
            <a:solidFill>
              <a:srgbClr val="BD8F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67641" y="1291708"/>
            <a:ext cx="17520359" cy="8744379"/>
          </a:xfrm>
          <a:custGeom>
            <a:avLst/>
            <a:gdLst/>
            <a:ahLst/>
            <a:cxnLst/>
            <a:rect r="r" b="b" t="t" l="l"/>
            <a:pathLst>
              <a:path h="8744379" w="17520359">
                <a:moveTo>
                  <a:pt x="0" y="0"/>
                </a:moveTo>
                <a:lnTo>
                  <a:pt x="17520359" y="0"/>
                </a:lnTo>
                <a:lnTo>
                  <a:pt x="17520359" y="8744380"/>
                </a:lnTo>
                <a:lnTo>
                  <a:pt x="0" y="874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7492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63083"/>
            <a:ext cx="329397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20"/>
              </a:lnSpc>
            </a:pPr>
            <a:r>
              <a:rPr lang="en-US" sz="2850">
                <a:solidFill>
                  <a:srgbClr val="9B4819"/>
                </a:solidFill>
                <a:latin typeface="Radley"/>
              </a:rPr>
              <a:t>Element Carte CSS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DAF1R2J-x7Q</dc:identifier>
  <dcterms:modified xsi:type="dcterms:W3CDTF">2011-08-01T06:04:30Z</dcterms:modified>
  <cp:revision>1</cp:revision>
  <dc:title>Jocya AGON</dc:title>
</cp:coreProperties>
</file>

<file path=docProps/thumbnail.jpeg>
</file>